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1226B5A-89E2-4C08-ACAE-E95CD3149AEE}" v="115" dt="2023-09-23T14:48:26.136"/>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91B0D0D-FB4E-4658-98E4-7B8F024F31EF}" v="72" dt="2023-09-23T15:19:34.081"/>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06051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Chepuri</a:t>
            </a:r>
            <a:r>
              <a:rPr lang="en-US" dirty="0">
                <a:solidFill>
                  <a:schemeClr val="bg2"/>
                </a:solidFill>
                <a:latin typeface="Abadi"/>
                <a:ea typeface="SF Pro" pitchFamily="2" charset="0"/>
                <a:cs typeface="SF Pro" pitchFamily="2" charset="0"/>
              </a:rPr>
              <a:t> Prashanth Shankar</a:t>
            </a:r>
          </a:p>
          <a:p>
            <a:r>
              <a:rPr lang="en-US" dirty="0">
                <a:solidFill>
                  <a:schemeClr val="bg2"/>
                </a:solidFill>
                <a:latin typeface="Abadi"/>
                <a:ea typeface="SF Pro" pitchFamily="2" charset="0"/>
                <a:cs typeface="SF Pro" pitchFamily="2" charset="0"/>
              </a:rPr>
              <a:t>23rd </a:t>
            </a:r>
            <a:r>
              <a:rPr lang="en-US" dirty="0" err="1">
                <a:solidFill>
                  <a:schemeClr val="bg2"/>
                </a:solidFill>
                <a:latin typeface="Abadi"/>
                <a:ea typeface="SF Pro" pitchFamily="2" charset="0"/>
                <a:cs typeface="SF Pro" pitchFamily="2" charset="0"/>
              </a:rPr>
              <a:t>september</a:t>
            </a:r>
            <a:r>
              <a:rPr lang="en-US" dirty="0">
                <a:solidFill>
                  <a:schemeClr val="bg2"/>
                </a:solidFill>
                <a:latin typeface="Abadi"/>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github.com/prashanth1603/IBM-DATASCIENCE-PROJECT/blob/main/Data%20Wrangling.ipynb</a:t>
            </a:r>
            <a:endParaRPr lang="en-US" dirty="0">
              <a:solidFill>
                <a:srgbClr val="000000"/>
              </a:solidFill>
              <a:ea typeface="+mn-lt"/>
              <a:cs typeface="+mn-lt"/>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github.com/prashanth1603/IBM-DATASCIENCE-PROJECT/blob/main/EDA%20with%20Data%20Visualization.ipynb</a:t>
            </a:r>
            <a:endParaRPr lang="en-US" dirty="0">
              <a:ea typeface="+mn-lt"/>
              <a:cs typeface="+mn-lt"/>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://github.com/prashanth1603/IBM-DATASCIENCE-PROJECT/blob/main/Machine%20Learning%20Prediction.ipynb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://github.com/prashanth1603/IBM-DATASCIENCE-PROJECT/blob/main/Data%20Collection%20API.ipynb</a:t>
            </a:r>
          </a:p>
          <a:p>
            <a:pPr>
              <a:lnSpc>
                <a:spcPct val="100000"/>
              </a:lnSpc>
              <a:spcBef>
                <a:spcPts val="1400"/>
              </a:spcBef>
            </a:pPr>
            <a:endParaRPr lang="en-US" sz="2200" dirty="0">
              <a:solidFill>
                <a:srgbClr val="292929"/>
              </a:solidFill>
              <a:latin typeface="Abadi"/>
              <a:ea typeface="Calibri" panose="020F0502020204030204"/>
              <a:cs typeface="Calibri" panose="020F0502020204030204"/>
            </a:endParaRPr>
          </a:p>
          <a:p>
            <a:pPr marL="0" indent="0">
              <a:buNone/>
            </a:pPr>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Calibri"/>
                <a:ea typeface="Calibri"/>
                <a:cs typeface="Calibri"/>
              </a:rPr>
              <a:t>https</a:t>
            </a:r>
            <a:r>
              <a:rPr lang="en-US" sz="2200" dirty="0">
                <a:solidFill>
                  <a:srgbClr val="1C7DDB"/>
                </a:solidFill>
                <a:ea typeface="+mn-lt"/>
                <a:cs typeface="+mn-lt"/>
              </a:rPr>
              <a:t>://github.com/prashanth1603/IBM-DATASCIENCE-PROJECT/blob/main/Data%20Collection%20with%20Web%20Scraping.ipynb</a:t>
            </a:r>
            <a:endParaRPr lang="en-US" sz="2200" dirty="0">
              <a:solidFill>
                <a:srgbClr val="1C7DD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Lá Mexx...</cp:lastModifiedBy>
  <cp:revision>248</cp:revision>
  <dcterms:created xsi:type="dcterms:W3CDTF">2021-04-29T18:58:34Z</dcterms:created>
  <dcterms:modified xsi:type="dcterms:W3CDTF">2023-09-23T15:20:15Z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